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08DB71-9185-4A82-B339-B16EFDABF0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F81EBB0-1D70-4903-9B96-684994DD89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58612C-5CFC-4DA5-9420-DA7D7983F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559888-D795-49DF-96A6-1C58753B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FAD768-30A6-4AE9-90DB-FEED048ED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0908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BA2802-908D-4A6B-ACFC-FA6C7D650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C2A441E-0D34-4289-B3A0-EAFD720EDD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0EA8B5-1B65-48D8-81AF-9C55BAD23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413F14F-9D7A-4882-9245-0608E970D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BF71E3-BD87-473D-8E48-38696A669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906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37B7C59-2F12-4998-85B9-AE77ED9EE6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E8FFE3A-61DF-4A66-857E-4DE360608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F62F64-B3BB-4A76-ACAE-EC133380E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55772C-5CEF-4156-8899-35862AD83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8FE4163-8BBD-4187-A4A0-EF7700DB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74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E5ECBC-D0A4-435D-AE30-FC0C08371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52467B-C9B4-4977-91EC-7A9C1035E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63E73A-F4ED-4024-A11D-41A566962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D5BD32-46B6-454C-8BD4-CCCA367E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D55D5D3-D3D8-4981-BCAD-DCD197B8B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054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915A35-EA6F-4989-A5A6-7AE2016D0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0DCB660-3862-4344-A9FA-FCC79A5BC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F61AD4-72F4-4871-A2BA-38A739CD4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DAA4DB4-9698-4189-A25C-F4F72D888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D6B3DC-8D6F-4C66-A851-BF38A3E89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4604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774FEC-0E35-4D26-B7F7-DE3E3C484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95DA730-FB5F-4B59-8429-BC7FC320AA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1DEF31C-3E46-45AA-8A63-E995AA1C6F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A41899A-06E2-408F-BC6B-A05B6AAE0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9717FF4-97C7-4548-9D93-C0699C915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1E49211-A3BB-471A-8DEC-C423DB8BA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45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690E7E-8589-407E-98FF-A52534CC0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660401-AA3E-4E96-A586-5F11BD77A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C7D699E-9DB1-43C1-AF9B-B279C44D2C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2A6F78D-7AF0-4183-A773-A250677AAB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26CB800-E963-431C-BB59-158BC1E0FC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1164832-C50D-44E8-9F95-3949DB337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D3EC4D6-CC77-420F-9FC1-4C4E875A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B6514D0-8CC7-4C11-8E20-14124FDE5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155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02CE11-19CD-4404-ACA4-A2FC9B9F9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74AF9F3-0786-4204-8879-B12CFB903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11B22E7-8ECD-4590-8697-EC3BD5AC8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720E922-9C62-4CCC-9DF6-DB8CA6F5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3832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936B791-9425-46D7-B6C8-F658FB3DA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91AB08F-E4B2-477F-8416-3E221DA7C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54852C-09D0-481D-87C7-F7495684F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755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EED674-1CC0-4ACA-BB76-0FFC53BD7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2B1AE12-A256-4CBF-A90F-F9D79D963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D1EA033-5910-4BF5-AA6C-854A63ABCA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FAE0204-0BD6-47FF-83C3-BE700E917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6C312D7-AF8F-44C9-BB12-01A1DD0FC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5AB2397-B27C-4CC2-BE8C-C6F7E8264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292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7A82EC-D9DF-4A85-AC70-2E00400CB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DED0EA2-26E9-48B4-B315-A33727865A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5BA6E73-8F55-4EB9-A064-8066C96F9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8FAC090-9412-4E9B-9286-A275EFB66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5930E8D-AA83-4A90-B962-CE2616892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53113FB-FBFF-44AE-873E-BE74B0543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2761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2169361-C535-4853-BAE0-F36913FF4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3A951F4-F4D7-41F1-A66C-771018749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031C504-B2E2-473D-931F-BF2298493F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C59DC-D93C-4AA8-ADF4-047BCE1610E1}" type="datetimeFigureOut">
              <a:rPr lang="ko-KR" altLang="en-US" smtClean="0"/>
              <a:t>2022-02-11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AC3EA8-2B4D-4B3A-A328-B0C39EA6D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087129-ABE0-456C-8F07-5A32C6CCA2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0B9A8-B8DD-46D4-9576-CEDC50FB70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757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kci.go.kr/kciportal/main.kci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pixabay.com/ko/%EB%B9%A8%EA%B0%95-%ED%99%94%EC%82%B4%ED%91%9C-%EC%B5%9C-%ED%99%94%EC%82%B4%ED%91%9C-%EB%A9%8B%EC%A7%84-%ED%99%94%EC%82%B4%ED%91%9C-%ED%99%94%EC%82%B4-%EB%A1%9C%EA%B7%B8%EC%9D%B8-%EA%B8%B0%ED%98%B8-2718071/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ko/%EB%B9%A8%EA%B0%95-%ED%99%94%EC%82%B4%ED%91%9C-%EC%B5%9C-%ED%99%94%EC%82%B4%ED%91%9C-%EB%A9%8B%EC%A7%84-%ED%99%94%EC%82%B4%ED%91%9C-%ED%99%94%EC%82%B4-%EB%A1%9C%EA%B7%B8%EC%9D%B8-%EA%B8%B0%ED%98%B8-2718071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ko/%EB%B9%A8%EA%B0%95-%ED%99%94%EC%82%B4%ED%91%9C-%EC%B5%9C-%ED%99%94%EC%82%B4%ED%91%9C-%EB%A9%8B%EC%A7%84-%ED%99%94%EC%82%B4%ED%91%9C-%ED%99%94%EC%82%B4-%EB%A1%9C%EA%B7%B8%EC%9D%B8-%EA%B8%B0%ED%98%B8-2718071/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4DA4B24-1196-4C2A-ACF5-0D3AEB1F3549}"/>
              </a:ext>
            </a:extLst>
          </p:cNvPr>
          <p:cNvSpPr/>
          <p:nvPr/>
        </p:nvSpPr>
        <p:spPr>
          <a:xfrm>
            <a:off x="132406" y="182352"/>
            <a:ext cx="87095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/>
              <a:t>한국학술지 인용색인 </a:t>
            </a:r>
            <a:r>
              <a:rPr lang="ko-KR" altLang="en-US" dirty="0"/>
              <a:t>접속 </a:t>
            </a:r>
            <a:r>
              <a:rPr lang="ko-KR" altLang="en-US" dirty="0">
                <a:hlinkClick r:id="rId2"/>
              </a:rPr>
              <a:t>https://www.kci.go.kr/kciportal/main.kci</a:t>
            </a:r>
            <a:endParaRPr lang="en-US" altLang="ko-KR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/>
              <a:t>로그인 </a:t>
            </a:r>
            <a:r>
              <a:rPr lang="en-US" altLang="ko-KR" b="1" dirty="0"/>
              <a:t>– </a:t>
            </a:r>
            <a:r>
              <a:rPr lang="ko-KR" altLang="en-US" b="1" dirty="0"/>
              <a:t>우측상단</a:t>
            </a:r>
            <a:r>
              <a:rPr lang="en-US" altLang="ko-KR" b="1" dirty="0"/>
              <a:t> [</a:t>
            </a:r>
            <a:r>
              <a:rPr lang="ko-KR" altLang="en-US" b="1" dirty="0" err="1"/>
              <a:t>논문유사도검사</a:t>
            </a:r>
            <a:r>
              <a:rPr lang="en-US" altLang="ko-KR" b="1" dirty="0"/>
              <a:t>] </a:t>
            </a:r>
            <a:r>
              <a:rPr lang="ko-KR" altLang="en-US" b="1" dirty="0"/>
              <a:t>클릭</a:t>
            </a:r>
            <a:endParaRPr lang="en-US" altLang="ko-KR" b="1" dirty="0"/>
          </a:p>
          <a:p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4677B0D-40B3-49CE-86F3-2083B79E0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5402"/>
            <a:ext cx="12192000" cy="579259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A0FC4B0-4678-467D-88C4-B1752461B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16200000">
            <a:off x="8466868" y="581144"/>
            <a:ext cx="1015069" cy="96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84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94FDD8-5122-43C5-8CB9-BEBF103AA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654341"/>
          </a:xfrm>
        </p:spPr>
        <p:txBody>
          <a:bodyPr>
            <a:normAutofit/>
          </a:bodyPr>
          <a:lstStyle/>
          <a:p>
            <a:r>
              <a:rPr lang="en-US" altLang="ko-KR" sz="1800" b="1" dirty="0"/>
              <a:t>3. [</a:t>
            </a:r>
            <a:r>
              <a:rPr lang="ko-KR" altLang="en-US" sz="1800" b="1" dirty="0" err="1"/>
              <a:t>파일업로드</a:t>
            </a:r>
            <a:r>
              <a:rPr lang="en-US" altLang="ko-KR" sz="1800" b="1" dirty="0"/>
              <a:t>]</a:t>
            </a:r>
            <a:r>
              <a:rPr lang="ko-KR" altLang="en-US" sz="1800" b="1" dirty="0"/>
              <a:t> 클릭</a:t>
            </a:r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B0FDC7CF-7985-4098-A78F-D5CAD90F23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80" y="793778"/>
            <a:ext cx="12163820" cy="606422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6FACB0E-F08E-4448-850E-3DDB4102A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6200000">
            <a:off x="5790779" y="488865"/>
            <a:ext cx="1015069" cy="96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8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4DA4B24-1196-4C2A-ACF5-0D3AEB1F3549}"/>
              </a:ext>
            </a:extLst>
          </p:cNvPr>
          <p:cNvSpPr/>
          <p:nvPr/>
        </p:nvSpPr>
        <p:spPr>
          <a:xfrm>
            <a:off x="132406" y="182352"/>
            <a:ext cx="870959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/>
              <a:t>4. </a:t>
            </a:r>
            <a:r>
              <a:rPr lang="ko-KR" altLang="en-US" b="1" dirty="0" err="1"/>
              <a:t>검사명</a:t>
            </a:r>
            <a:r>
              <a:rPr lang="ko-KR" altLang="en-US" b="1" dirty="0"/>
              <a:t> </a:t>
            </a:r>
            <a:r>
              <a:rPr lang="en-US" altLang="ko-KR" b="1" dirty="0"/>
              <a:t>: </a:t>
            </a:r>
            <a:r>
              <a:rPr lang="ko-KR" altLang="en-US" b="1" dirty="0"/>
              <a:t>투고자의 논문제목 입력</a:t>
            </a:r>
            <a:endParaRPr lang="en-US" altLang="ko-KR" b="1" dirty="0"/>
          </a:p>
          <a:p>
            <a:pPr>
              <a:lnSpc>
                <a:spcPct val="150000"/>
              </a:lnSpc>
            </a:pPr>
            <a:r>
              <a:rPr lang="en-US" altLang="ko-KR" b="1" dirty="0"/>
              <a:t>5. [</a:t>
            </a:r>
            <a:r>
              <a:rPr lang="ko-KR" altLang="en-US" b="1" dirty="0"/>
              <a:t>파일첨부</a:t>
            </a:r>
            <a:r>
              <a:rPr lang="en-US" altLang="ko-KR" b="1" dirty="0"/>
              <a:t>] </a:t>
            </a:r>
            <a:r>
              <a:rPr lang="ko-KR" altLang="en-US" b="1" dirty="0"/>
              <a:t>클릭 </a:t>
            </a:r>
            <a:r>
              <a:rPr lang="en-US" altLang="ko-KR" b="1" dirty="0"/>
              <a:t>– </a:t>
            </a:r>
            <a:r>
              <a:rPr lang="ko-KR" altLang="en-US" b="1" dirty="0"/>
              <a:t>투고자 논문파일 업로드</a:t>
            </a:r>
            <a:r>
              <a:rPr lang="en-US" altLang="ko-KR" b="1" dirty="0"/>
              <a:t>(</a:t>
            </a:r>
            <a:r>
              <a:rPr lang="ko-KR" altLang="en-US" b="1" dirty="0"/>
              <a:t>파일명 </a:t>
            </a:r>
            <a:r>
              <a:rPr lang="en-US" altLang="ko-KR" b="1" dirty="0"/>
              <a:t>: </a:t>
            </a:r>
            <a:r>
              <a:rPr lang="ko-KR" altLang="en-US" b="1" dirty="0"/>
              <a:t>논문제목</a:t>
            </a:r>
            <a:r>
              <a:rPr lang="en-US" altLang="ko-KR" b="1" dirty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b="1" dirty="0"/>
              <a:t>6. [</a:t>
            </a:r>
            <a:r>
              <a:rPr lang="ko-KR" altLang="en-US" b="1" dirty="0"/>
              <a:t>유사도 검사</a:t>
            </a:r>
            <a:r>
              <a:rPr lang="en-US" altLang="ko-KR" b="1" dirty="0"/>
              <a:t>]</a:t>
            </a:r>
            <a:r>
              <a:rPr lang="ko-KR" altLang="en-US" b="1" dirty="0"/>
              <a:t> 클릭</a:t>
            </a:r>
            <a:endParaRPr lang="en-US" altLang="ko-KR" b="1" dirty="0"/>
          </a:p>
          <a:p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BD1365A-BEEC-46A2-8899-FFBF6288D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9803"/>
            <a:ext cx="12192000" cy="53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86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D03BE1-4278-4AD9-9F85-C05DDB4C4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742" y="5396217"/>
            <a:ext cx="3380763" cy="436228"/>
          </a:xfrm>
        </p:spPr>
        <p:txBody>
          <a:bodyPr>
            <a:normAutofit/>
          </a:bodyPr>
          <a:lstStyle/>
          <a:p>
            <a:r>
              <a:rPr lang="en-US" altLang="ko-KR" sz="1800" dirty="0"/>
              <a:t>8. [</a:t>
            </a:r>
            <a:r>
              <a:rPr lang="ko-KR" altLang="en-US" sz="1800" dirty="0"/>
              <a:t>종합결과 다운로드</a:t>
            </a:r>
            <a:r>
              <a:rPr lang="en-US" altLang="ko-KR" sz="1800" dirty="0"/>
              <a:t>]</a:t>
            </a:r>
            <a:r>
              <a:rPr lang="ko-KR" altLang="en-US" sz="1800" dirty="0"/>
              <a:t> 클릭</a:t>
            </a:r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3B03912C-AD4F-4152-B69F-6FDE5EF979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027306" cy="388365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1A7C5589-43E0-42D1-B12A-65004F443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505" y="2835478"/>
            <a:ext cx="6337495" cy="4022521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FCA787E3-2721-4446-B90E-DC9774EA2871}"/>
              </a:ext>
            </a:extLst>
          </p:cNvPr>
          <p:cNvSpPr txBox="1">
            <a:spLocks/>
          </p:cNvSpPr>
          <p:nvPr/>
        </p:nvSpPr>
        <p:spPr>
          <a:xfrm>
            <a:off x="6027306" y="85289"/>
            <a:ext cx="3192195" cy="436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800" dirty="0"/>
              <a:t>7. </a:t>
            </a:r>
            <a:r>
              <a:rPr lang="ko-KR" altLang="en-US" sz="1800" dirty="0"/>
              <a:t>검사 완료 후 </a:t>
            </a:r>
            <a:r>
              <a:rPr lang="ko-KR" altLang="en-US" sz="1800" dirty="0" err="1"/>
              <a:t>검사명</a:t>
            </a:r>
            <a:r>
              <a:rPr lang="ko-KR" altLang="en-US" sz="1800" dirty="0"/>
              <a:t>  클릭</a:t>
            </a:r>
            <a:r>
              <a:rPr lang="en-US" altLang="ko-KR" sz="1800" dirty="0"/>
              <a:t>.</a:t>
            </a:r>
            <a:endParaRPr lang="ko-KR" altLang="en-US" sz="18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A48FE4-55A6-46BE-987D-F7BF5EC6BE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10800000">
            <a:off x="60610" y="3374228"/>
            <a:ext cx="533911" cy="50942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AA97346-CF5D-4CD1-855A-BCD33485A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16200000">
            <a:off x="11437479" y="5890718"/>
            <a:ext cx="533911" cy="50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46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75</Words>
  <Application>Microsoft Office PowerPoint</Application>
  <PresentationFormat>와이드스크린</PresentationFormat>
  <Paragraphs>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PowerPoint 프레젠테이션</vt:lpstr>
      <vt:lpstr>3. [파일업로드] 클릭</vt:lpstr>
      <vt:lpstr>PowerPoint 프레젠테이션</vt:lpstr>
      <vt:lpstr>8. [종합결과 다운로드] 클릭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전문주</dc:creator>
  <cp:lastModifiedBy>전문주</cp:lastModifiedBy>
  <cp:revision>3</cp:revision>
  <dcterms:created xsi:type="dcterms:W3CDTF">2022-02-11T08:25:41Z</dcterms:created>
  <dcterms:modified xsi:type="dcterms:W3CDTF">2022-02-11T08:45:03Z</dcterms:modified>
</cp:coreProperties>
</file>